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0013653-0BC3-4E37-970E-DE5F98473B58}" type="datetimeFigureOut">
              <a:rPr lang="en-US" smtClean="0"/>
              <a:t>7/30/2012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42F06E5-6919-4D56-A8B1-F3D97C3B4A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keichun.edu.hk/%E6%9D%8E%20Sir%20%E5%9C%96%E5%BA%AB/%E4%BA%BA%E7%89%A9%20People/%E5%A5%B3%E5%AD%A9%20Girls/%E8%82%9A%E9%A4%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429000"/>
            <a:ext cx="3505200" cy="292100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" y="1711404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err="1" smtClean="0">
                <a:latin typeface="Arial" pitchFamily="34" charset="0"/>
                <a:cs typeface="Arial" pitchFamily="34" charset="0"/>
              </a:rPr>
              <a:t>Wǒ</a:t>
            </a:r>
            <a:r>
              <a:rPr lang="en-US" altLang="zh-CN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6600" dirty="0" err="1" smtClean="0">
                <a:latin typeface="Arial" pitchFamily="34" charset="0"/>
                <a:cs typeface="Arial" pitchFamily="34" charset="0"/>
              </a:rPr>
              <a:t>èle</a:t>
            </a:r>
            <a:r>
              <a:rPr lang="zh-CN" altLang="en-US" sz="6600" dirty="0" smtClean="0">
                <a:latin typeface="Arial" pitchFamily="34" charset="0"/>
                <a:cs typeface="Arial" pitchFamily="34" charset="0"/>
              </a:rPr>
              <a:t>！</a:t>
            </a:r>
            <a:endParaRPr lang="en-US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53000" y="2286000"/>
            <a:ext cx="3810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6000" dirty="0" smtClean="0">
                <a:latin typeface="Arial" pitchFamily="34" charset="0"/>
                <a:cs typeface="Arial" pitchFamily="34" charset="0"/>
              </a:rPr>
              <a:t>   è        le!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7" descr="http://www.keichun.edu.hk/%E6%9D%8E%20Sir%20%E5%9C%96%E5%BA%AB/%E4%BA%BA%E7%89%A9%20People/%E5%A5%B3%E5%AD%A9%20Girls/%E8%82%9A%E9%A4%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57200"/>
            <a:ext cx="3505200" cy="2921001"/>
          </a:xfrm>
          <a:prstGeom prst="rect">
            <a:avLst/>
          </a:prstGeom>
          <a:noFill/>
        </p:spPr>
      </p:pic>
      <p:pic>
        <p:nvPicPr>
          <p:cNvPr id="27650" name="Picture 2" descr="File:我-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285750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1828800" cy="1143000"/>
          </a:xfrm>
        </p:spPr>
        <p:txBody>
          <a:bodyPr>
            <a:normAutofit/>
          </a:bodyPr>
          <a:lstStyle/>
          <a:p>
            <a:r>
              <a:rPr lang="en-US" altLang="zh-CN" sz="6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Wǒ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9" name="Picture 8" descr="e4.jpg"/>
          <p:cNvPicPr>
            <a:picLocks noChangeAspect="1"/>
          </p:cNvPicPr>
          <p:nvPr/>
        </p:nvPicPr>
        <p:blipFill>
          <a:blip r:embed="rId4" cstate="print"/>
          <a:srcRect l="8333" t="18730" r="46875" b="29153"/>
          <a:stretch>
            <a:fillRect/>
          </a:stretch>
        </p:blipFill>
        <p:spPr>
          <a:xfrm>
            <a:off x="4038600" y="3352800"/>
            <a:ext cx="32766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4343400"/>
            <a:ext cx="906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 smtClean="0"/>
              <a:t>le</a:t>
            </a:r>
            <a:r>
              <a:rPr lang="en-US" altLang="zh-CN" sz="6000" dirty="0"/>
              <a:t>!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8382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Arial" pitchFamily="34" charset="0"/>
                <a:cs typeface="Arial" pitchFamily="34" charset="0"/>
              </a:rPr>
              <a:t>我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dirty="0" err="1" smtClean="0">
                <a:latin typeface="Arial" pitchFamily="34" charset="0"/>
                <a:cs typeface="Arial" pitchFamily="34" charset="0"/>
              </a:rPr>
              <a:t>餓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971800" y="1143000"/>
            <a:ext cx="5943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CN" altLang="en-US" sz="4800" dirty="0" smtClean="0"/>
              <a:t> 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6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zǎoshàng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qīdiǎnzhōng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吃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zǎo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飯</a:t>
            </a:r>
            <a:r>
              <a:rPr lang="zh-CN" altLang="en-US" sz="6000" dirty="0" smtClean="0">
                <a:latin typeface="Arial" pitchFamily="34" charset="0"/>
                <a:cs typeface="Arial" pitchFamily="34" charset="0"/>
              </a:rPr>
              <a:t>。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4" name="Picture 8" descr="http://3.bp.blogspot.com/_tjubjp4AEzo/S8Y_WZAJRLI/AAAAAAAACvE/azb_S_YRtqs/s400/7+o+clock_mediu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"/>
            <a:ext cx="1676400" cy="1676401"/>
          </a:xfrm>
          <a:prstGeom prst="rect">
            <a:avLst/>
          </a:prstGeom>
          <a:noFill/>
        </p:spPr>
      </p:pic>
      <p:pic>
        <p:nvPicPr>
          <p:cNvPr id="14345" name="Picture 9" descr="C:\Users\Holy Cross\AppData\Local\Microsoft\Windows\Temporary Internet Files\Content.IE5\UA4KL2LM\MP9004485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2463800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8382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Arial" pitchFamily="34" charset="0"/>
                <a:cs typeface="Arial" pitchFamily="34" charset="0"/>
              </a:rPr>
              <a:t>我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dirty="0" err="1" smtClean="0">
                <a:latin typeface="Arial" pitchFamily="34" charset="0"/>
                <a:cs typeface="Arial" pitchFamily="34" charset="0"/>
              </a:rPr>
              <a:t>餓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4600" y="1143000"/>
            <a:ext cx="6400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CN" altLang="en-US" sz="4800" dirty="0" smtClean="0"/>
              <a:t> 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300" dirty="0" err="1" smtClean="0">
                <a:latin typeface="Arial" pitchFamily="34" charset="0"/>
                <a:cs typeface="Arial" pitchFamily="34" charset="0"/>
              </a:rPr>
              <a:t>zhōngwǔ</a:t>
            </a:r>
            <a:r>
              <a:rPr lang="en-US" altLang="zh-CN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300" dirty="0" err="1" smtClean="0">
                <a:latin typeface="Arial" pitchFamily="34" charset="0"/>
                <a:cs typeface="Arial" pitchFamily="34" charset="0"/>
              </a:rPr>
              <a:t>shíyīdiǎnbàn</a:t>
            </a:r>
            <a:endParaRPr lang="en-US" sz="4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吃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000" dirty="0" err="1" smtClean="0">
                <a:latin typeface="Arial" pitchFamily="34" charset="0"/>
                <a:cs typeface="Arial" pitchFamily="34" charset="0"/>
              </a:rPr>
              <a:t>wǔ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飯</a:t>
            </a:r>
            <a:r>
              <a:rPr lang="zh-CN" altLang="en-US" sz="6000" dirty="0" smtClean="0">
                <a:latin typeface="Arial" pitchFamily="34" charset="0"/>
                <a:cs typeface="Arial" pitchFamily="34" charset="0"/>
              </a:rPr>
              <a:t>。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lessonpix.com/drawings/6662/90x85/Eleven+Thir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09600"/>
            <a:ext cx="1613645" cy="1524000"/>
          </a:xfrm>
          <a:prstGeom prst="rect">
            <a:avLst/>
          </a:prstGeom>
          <a:noFill/>
        </p:spPr>
      </p:pic>
      <p:pic>
        <p:nvPicPr>
          <p:cNvPr id="28675" name="Picture 3" descr="C:\Users\Holy Cross\AppData\Local\Microsoft\Windows\Temporary Internet Files\Content.IE5\83YTSJEG\MP9004093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363316" cy="354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8382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Arial" pitchFamily="34" charset="0"/>
                <a:cs typeface="Arial" pitchFamily="34" charset="0"/>
              </a:rPr>
              <a:t>我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餓 </a:t>
            </a:r>
            <a:r>
              <a:rPr lang="en-US" altLang="zh-CN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zh-CN" altLang="en-US" dirty="0" smtClean="0">
                <a:latin typeface="Arial" pitchFamily="34" charset="0"/>
                <a:cs typeface="Arial" pitchFamily="34" charset="0"/>
              </a:rPr>
              <a:t>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514600" y="1143000"/>
            <a:ext cx="64008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800" dirty="0" smtClean="0">
                <a:latin typeface="DFKai-SB" pitchFamily="65" charset="-120"/>
                <a:ea typeface="DFKai-SB" pitchFamily="65" charset="-120"/>
              </a:rPr>
              <a:t>我</a:t>
            </a:r>
            <a:r>
              <a:rPr lang="zh-CN" altLang="en-US" sz="4800" dirty="0" smtClean="0"/>
              <a:t> </a:t>
            </a:r>
            <a:endParaRPr lang="en-US" altLang="zh-CN" sz="4800" dirty="0" smtClean="0"/>
          </a:p>
          <a:p>
            <a:pPr>
              <a:buNone/>
            </a:pPr>
            <a:r>
              <a:rPr lang="zh-CN" altLang="en-US" sz="6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altLang="zh-CN" sz="4300" dirty="0" err="1" smtClean="0">
                <a:latin typeface="Arial" pitchFamily="34" charset="0"/>
                <a:cs typeface="Arial" pitchFamily="34" charset="0"/>
              </a:rPr>
              <a:t>wǎnshàng</a:t>
            </a:r>
            <a:r>
              <a:rPr lang="en-US" altLang="zh-CN" sz="4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300" dirty="0" err="1" smtClean="0">
                <a:latin typeface="Arial" pitchFamily="34" charset="0"/>
                <a:cs typeface="Arial" pitchFamily="34" charset="0"/>
              </a:rPr>
              <a:t>qīdiǎnbàn</a:t>
            </a:r>
            <a:endParaRPr lang="en-US" sz="4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吃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4000" dirty="0" err="1" smtClean="0">
                <a:latin typeface="Arial" pitchFamily="34" charset="0"/>
                <a:cs typeface="Arial" pitchFamily="34" charset="0"/>
              </a:rPr>
              <a:t>wǎn</a:t>
            </a:r>
            <a:r>
              <a:rPr lang="zh-CN" alt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6600" dirty="0" smtClean="0">
                <a:latin typeface="DFKai-SB" pitchFamily="65" charset="-120"/>
                <a:ea typeface="DFKai-SB" pitchFamily="65" charset="-120"/>
                <a:cs typeface="Arial" pitchFamily="34" charset="0"/>
              </a:rPr>
              <a:t>飯</a:t>
            </a:r>
            <a:r>
              <a:rPr lang="zh-CN" altLang="en-US" sz="6000" dirty="0" smtClean="0">
                <a:latin typeface="Arial" pitchFamily="34" charset="0"/>
                <a:cs typeface="Arial" pitchFamily="34" charset="0"/>
              </a:rPr>
              <a:t>。</a:t>
            </a:r>
            <a:endParaRPr lang="en-US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www.skwirk.com/content/upload/images/Primary/NSW/year_4/maths/time/tp1/ch1/tp1ch1_imag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57200"/>
            <a:ext cx="1676400" cy="1676401"/>
          </a:xfrm>
          <a:prstGeom prst="rect">
            <a:avLst/>
          </a:prstGeom>
          <a:noFill/>
        </p:spPr>
      </p:pic>
      <p:pic>
        <p:nvPicPr>
          <p:cNvPr id="29701" name="Picture 5" descr="C:\Users\Holy Cross\AppData\Local\Microsoft\Windows\Temporary Internet Files\Content.IE5\LPAA7P35\MC9003542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429000"/>
            <a:ext cx="3043164" cy="238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267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Garfield </a:t>
            </a:r>
            <a:r>
              <a:rPr lang="zh-CN" altLang="en-US" dirty="0" smtClean="0">
                <a:solidFill>
                  <a:schemeClr val="tx1"/>
                </a:solidFill>
              </a:rPr>
              <a:t>餓</a:t>
            </a:r>
            <a:r>
              <a:rPr lang="en-US" altLang="zh-CN" dirty="0" smtClean="0">
                <a:solidFill>
                  <a:schemeClr val="tx1"/>
                </a:solidFill>
              </a:rPr>
              <a:t>le.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3429000"/>
            <a:ext cx="990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PM</a:t>
            </a:r>
            <a:endParaRPr lang="en-US" dirty="0"/>
          </a:p>
        </p:txBody>
      </p:sp>
      <p:pic>
        <p:nvPicPr>
          <p:cNvPr id="30722" name="Picture 2" descr="http://media.giantbomb.com/uploads/0/316/510093-gar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465093" cy="2438400"/>
          </a:xfrm>
          <a:prstGeom prst="rect">
            <a:avLst/>
          </a:prstGeom>
          <a:noFill/>
        </p:spPr>
      </p:pic>
      <p:pic>
        <p:nvPicPr>
          <p:cNvPr id="5" name="Picture 2" descr="http://www.skwirk.com/content/upload/images/Primary/NSW/year_4/maths/time/tp1/ch1/tp1ch1_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1676400" cy="1676401"/>
          </a:xfrm>
          <a:prstGeom prst="rect">
            <a:avLst/>
          </a:prstGeom>
          <a:noFill/>
        </p:spPr>
      </p:pic>
      <p:pic>
        <p:nvPicPr>
          <p:cNvPr id="30724" name="Picture 4" descr="http://tryityoumightlikeit.files.wordpress.com/2010/10/lasagna-6-d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241840"/>
            <a:ext cx="4114590" cy="2320886"/>
          </a:xfrm>
          <a:prstGeom prst="rect">
            <a:avLst/>
          </a:prstGeom>
          <a:noFill/>
        </p:spPr>
      </p:pic>
      <p:pic>
        <p:nvPicPr>
          <p:cNvPr id="30725" name="Picture 5" descr="C:\Users\Holy Cross\AppData\Local\Microsoft\Windows\Temporary Internet Files\Content.IE5\UA4KL2LM\MC9004336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648200"/>
            <a:ext cx="1505102" cy="18278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95600" y="58922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DFKai-SB" pitchFamily="65" charset="-120"/>
                <a:ea typeface="DFKai-SB" pitchFamily="65" charset="-120"/>
              </a:rPr>
              <a:t>菜</a:t>
            </a:r>
            <a:endParaRPr lang="en-US" sz="3200" b="1" dirty="0"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267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Jared </a:t>
            </a:r>
            <a:r>
              <a:rPr lang="zh-CN" altLang="en-US" dirty="0" smtClean="0">
                <a:solidFill>
                  <a:schemeClr val="tx1"/>
                </a:solidFill>
              </a:rPr>
              <a:t>餓</a:t>
            </a:r>
            <a:r>
              <a:rPr lang="en-US" altLang="zh-CN" dirty="0" smtClean="0">
                <a:solidFill>
                  <a:schemeClr val="tx1"/>
                </a:solidFill>
              </a:rPr>
              <a:t>le.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0" y="3429000"/>
            <a:ext cx="9906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PM</a:t>
            </a:r>
            <a:endParaRPr lang="en-US" dirty="0"/>
          </a:p>
        </p:txBody>
      </p:sp>
      <p:pic>
        <p:nvPicPr>
          <p:cNvPr id="31746" name="Picture 2" descr="http://petetheplanner.com/wp-content/uploads/2012/01/subway_ja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54" y="1390650"/>
            <a:ext cx="4333446" cy="5467350"/>
          </a:xfrm>
          <a:prstGeom prst="rect">
            <a:avLst/>
          </a:prstGeom>
          <a:noFill/>
        </p:spPr>
      </p:pic>
      <p:pic>
        <p:nvPicPr>
          <p:cNvPr id="9" name="Picture 2" descr="http://lessonpix.com/drawings/6662/90x85/Eleven+Thir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0"/>
            <a:ext cx="1613645" cy="1524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05400" y="251460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AM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innie the po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454400" cy="259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33400"/>
            <a:ext cx="2190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Shéi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zh-CN" altLang="en-US" sz="3200" dirty="0" smtClean="0">
                <a:latin typeface="Arial" pitchFamily="34" charset="0"/>
                <a:cs typeface="Arial" pitchFamily="34" charset="0"/>
              </a:rPr>
              <a:t>餓 </a:t>
            </a:r>
            <a:r>
              <a:rPr lang="en-US" altLang="zh-CN" sz="3200" dirty="0" smtClean="0">
                <a:latin typeface="Arial" pitchFamily="34" charset="0"/>
                <a:cs typeface="Arial" pitchFamily="34" charset="0"/>
              </a:rPr>
              <a:t>le?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://www.sistersrunningthekitchen.com/wp-content/uploads/2010/11/cookie-monster3-7769871237963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910" y="838201"/>
            <a:ext cx="2831689" cy="2743200"/>
          </a:xfrm>
          <a:prstGeom prst="rect">
            <a:avLst/>
          </a:prstGeom>
          <a:noFill/>
        </p:spPr>
      </p:pic>
      <p:pic>
        <p:nvPicPr>
          <p:cNvPr id="32774" name="Picture 6" descr="https://encrypted-tbn0.google.com/images?q=tbn:ANd9GcT2MkxucwLi5-ZqHj5pyEOhuYVBO-AKgZEM9WaMtCoNuzFxwyhY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800600"/>
            <a:ext cx="2619375" cy="1743076"/>
          </a:xfrm>
          <a:prstGeom prst="rect">
            <a:avLst/>
          </a:prstGeom>
          <a:noFill/>
        </p:spPr>
      </p:pic>
      <p:pic>
        <p:nvPicPr>
          <p:cNvPr id="32775" name="Picture 7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799" y="4495800"/>
            <a:ext cx="2185967" cy="1870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</TotalTime>
  <Words>65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Equity</vt:lpstr>
      <vt:lpstr>Slide 1</vt:lpstr>
      <vt:lpstr>Wǒ</vt:lpstr>
      <vt:lpstr>我 餓le！</vt:lpstr>
      <vt:lpstr>我 餓le！</vt:lpstr>
      <vt:lpstr>我 餓 le！</vt:lpstr>
      <vt:lpstr>Garfield 餓le.</vt:lpstr>
      <vt:lpstr>Jared 餓le.</vt:lpstr>
      <vt:lpstr>Slide 8</vt:lpstr>
    </vt:vector>
  </TitlesOfParts>
  <Company>College of the Holy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The College of the Holy Cross</cp:lastModifiedBy>
  <cp:revision>8</cp:revision>
  <dcterms:created xsi:type="dcterms:W3CDTF">2012-07-30T19:14:39Z</dcterms:created>
  <dcterms:modified xsi:type="dcterms:W3CDTF">2012-07-30T20:28:53Z</dcterms:modified>
</cp:coreProperties>
</file>